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40FD-C5FF-49F4-B06C-BDADA8B5071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1B75-039E-4BD5-863E-C585AA5025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Využitie </a:t>
            </a:r>
            <a:r>
              <a:rPr lang="pl-PL" b="1" dirty="0">
                <a:solidFill>
                  <a:schemeClr val="bg1"/>
                </a:solidFill>
              </a:rPr>
              <a:t>umelej </a:t>
            </a:r>
            <a:r>
              <a:rPr lang="pl-PL" b="1" dirty="0" smtClean="0">
                <a:solidFill>
                  <a:schemeClr val="bg1"/>
                </a:solidFill>
              </a:rPr>
              <a:t>inteligencie </a:t>
            </a:r>
            <a:r>
              <a:rPr lang="pl-PL" b="1" dirty="0">
                <a:solidFill>
                  <a:schemeClr val="bg1"/>
                </a:solidFill>
              </a:rPr>
              <a:t>v </a:t>
            </a:r>
            <a:r>
              <a:rPr lang="pl-PL" b="1" dirty="0" smtClean="0">
                <a:solidFill>
                  <a:schemeClr val="bg1"/>
                </a:solidFill>
              </a:rPr>
              <a:t>autonómnych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vozidl</a:t>
            </a:r>
            <a:r>
              <a:rPr lang="sk-SK" b="1" dirty="0" smtClean="0">
                <a:solidFill>
                  <a:schemeClr val="bg1"/>
                </a:solidFill>
              </a:rPr>
              <a:t>á</a:t>
            </a:r>
            <a:r>
              <a:rPr lang="en-US" b="1" dirty="0" err="1" smtClean="0">
                <a:solidFill>
                  <a:schemeClr val="bg1"/>
                </a:solidFill>
              </a:rPr>
              <a:t>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bg1"/>
                </a:solidFill>
              </a:rPr>
              <a:t>Jakub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Han</a:t>
            </a:r>
            <a:r>
              <a:rPr lang="sk-SK" b="1" i="1" dirty="0" smtClean="0">
                <a:solidFill>
                  <a:schemeClr val="bg1"/>
                </a:solidFill>
              </a:rPr>
              <a:t>č</a:t>
            </a:r>
            <a:r>
              <a:rPr lang="en-US" b="1" i="1" dirty="0" smtClean="0">
                <a:solidFill>
                  <a:schemeClr val="bg1"/>
                </a:solidFill>
              </a:rPr>
              <a:t>in</a:t>
            </a:r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PB016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824" y="0"/>
            <a:ext cx="1584176" cy="88235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Lidar</a:t>
            </a:r>
            <a:endParaRPr lang="en-US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188640"/>
            <a:ext cx="3059832" cy="1070992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</a:rPr>
              <a:t>Kamera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Etická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dilema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autonómnych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áut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Nejednotné algoritmy v krízových situáciách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Vyššia priorita – </a:t>
            </a:r>
            <a:r>
              <a:rPr lang="sk-SK" b="1" dirty="0" smtClean="0">
                <a:solidFill>
                  <a:schemeClr val="bg1"/>
                </a:solidFill>
              </a:rPr>
              <a:t>posádka</a:t>
            </a:r>
            <a:r>
              <a:rPr lang="sk-SK" dirty="0" smtClean="0">
                <a:solidFill>
                  <a:schemeClr val="bg1"/>
                </a:solidFill>
              </a:rPr>
              <a:t> vs. </a:t>
            </a:r>
            <a:r>
              <a:rPr lang="sk-SK" b="1" dirty="0" smtClean="0">
                <a:solidFill>
                  <a:schemeClr val="bg1"/>
                </a:solidFill>
              </a:rPr>
              <a:t>chodec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Ekonomický dôsledok </a:t>
            </a:r>
            <a:r>
              <a:rPr lang="sk-SK" smtClean="0">
                <a:solidFill>
                  <a:schemeClr val="bg1"/>
                </a:solidFill>
              </a:rPr>
              <a:t>– </a:t>
            </a:r>
            <a:br>
              <a:rPr lang="sk-SK" smtClean="0">
                <a:solidFill>
                  <a:schemeClr val="bg1"/>
                </a:solidFill>
              </a:rPr>
            </a:br>
            <a:r>
              <a:rPr lang="sk-SK" smtClean="0">
                <a:solidFill>
                  <a:schemeClr val="bg1"/>
                </a:solidFill>
              </a:rPr>
              <a:t>	Kto </a:t>
            </a:r>
            <a:r>
              <a:rPr lang="sk-SK" dirty="0" smtClean="0">
                <a:solidFill>
                  <a:schemeClr val="bg1"/>
                </a:solidFill>
              </a:rPr>
              <a:t>si kúpi vozidlo</a:t>
            </a:r>
            <a:r>
              <a:rPr lang="sk-SK" smtClean="0">
                <a:solidFill>
                  <a:schemeClr val="bg1"/>
                </a:solidFill>
              </a:rPr>
              <a:t>, </a:t>
            </a:r>
            <a:br>
              <a:rPr lang="sk-SK" smtClean="0">
                <a:solidFill>
                  <a:schemeClr val="bg1"/>
                </a:solidFill>
              </a:rPr>
            </a:br>
            <a:r>
              <a:rPr lang="sk-SK" smtClean="0">
                <a:solidFill>
                  <a:schemeClr val="bg1"/>
                </a:solidFill>
              </a:rPr>
              <a:t>	ktoré </a:t>
            </a:r>
            <a:r>
              <a:rPr lang="sk-SK" dirty="0" smtClean="0">
                <a:solidFill>
                  <a:schemeClr val="bg1"/>
                </a:solidFill>
              </a:rPr>
              <a:t>uprednostní </a:t>
            </a:r>
            <a:r>
              <a:rPr lang="sk-SK" smtClean="0">
                <a:solidFill>
                  <a:schemeClr val="bg1"/>
                </a:solidFill>
              </a:rPr>
              <a:t>život 	chodca/chodcov</a:t>
            </a:r>
            <a:br>
              <a:rPr lang="sk-SK" smtClean="0">
                <a:solidFill>
                  <a:schemeClr val="bg1"/>
                </a:solidFill>
              </a:rPr>
            </a:br>
            <a:r>
              <a:rPr lang="sk-SK" smtClean="0">
                <a:solidFill>
                  <a:schemeClr val="bg1"/>
                </a:solidFill>
              </a:rPr>
              <a:t>	pred jeho vlastným?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Zmysel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autonómnych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áut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Vyššia šetrnosť k životnému prostrediu</a:t>
            </a:r>
          </a:p>
          <a:p>
            <a:r>
              <a:rPr lang="sk-SK" sz="4000" dirty="0" smtClean="0">
                <a:solidFill>
                  <a:schemeClr val="bg1"/>
                </a:solidFill>
              </a:rPr>
              <a:t>Ekonomický aspekt</a:t>
            </a:r>
          </a:p>
          <a:p>
            <a:r>
              <a:rPr lang="sk-SK" sz="4000" dirty="0" smtClean="0">
                <a:solidFill>
                  <a:schemeClr val="bg1"/>
                </a:solidFill>
              </a:rPr>
              <a:t>Vyššia bezpečnosť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História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1926 – </a:t>
            </a:r>
            <a:r>
              <a:rPr lang="en-US" dirty="0" err="1" smtClean="0">
                <a:solidFill>
                  <a:schemeClr val="bg1"/>
                </a:solidFill>
              </a:rPr>
              <a:t>Achen</a:t>
            </a:r>
            <a:r>
              <a:rPr lang="sk-SK" dirty="0" smtClean="0">
                <a:solidFill>
                  <a:schemeClr val="bg1"/>
                </a:solidFill>
              </a:rPr>
              <a:t> - Milwaukee</a:t>
            </a:r>
            <a:r>
              <a:rPr lang="en-US" dirty="0" smtClean="0">
                <a:solidFill>
                  <a:schemeClr val="bg1"/>
                </a:solidFill>
              </a:rPr>
              <a:t>"Phantom car„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1950 – </a:t>
            </a:r>
            <a:r>
              <a:rPr lang="en-US" u="sng" dirty="0" smtClean="0">
                <a:solidFill>
                  <a:schemeClr val="bg1"/>
                </a:solidFill>
              </a:rPr>
              <a:t>RCA</a:t>
            </a:r>
            <a:r>
              <a:rPr lang="sk-SK" u="sng" dirty="0" smtClean="0">
                <a:solidFill>
                  <a:schemeClr val="bg1"/>
                </a:solidFill>
              </a:rPr>
              <a:t>/GM </a:t>
            </a:r>
            <a:r>
              <a:rPr lang="sk-SK" dirty="0" smtClean="0">
                <a:solidFill>
                  <a:schemeClr val="bg1"/>
                </a:solidFill>
              </a:rPr>
              <a:t>– automatizované diaľnice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1986 – Mníchov, Ernst Dickmann - </a:t>
            </a:r>
            <a:r>
              <a:rPr lang="en-US" dirty="0">
                <a:solidFill>
                  <a:schemeClr val="bg1"/>
                </a:solidFill>
              </a:rPr>
              <a:t>"</a:t>
            </a:r>
            <a:r>
              <a:rPr lang="en-US" u="sng" dirty="0" err="1" smtClean="0">
                <a:solidFill>
                  <a:schemeClr val="bg1"/>
                </a:solidFill>
              </a:rPr>
              <a:t>VaMoRs</a:t>
            </a:r>
            <a:r>
              <a:rPr lang="en-US" dirty="0" smtClean="0">
                <a:solidFill>
                  <a:schemeClr val="bg1"/>
                </a:solidFill>
              </a:rPr>
              <a:t>„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2009 – Google Self-Driving Car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2014 – Tesla Model S/X/3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3096344" cy="1143000"/>
          </a:xfrm>
        </p:spPr>
        <p:txBody>
          <a:bodyPr>
            <a:noAutofit/>
          </a:bodyPr>
          <a:lstStyle/>
          <a:p>
            <a:r>
              <a:rPr lang="sk-SK" sz="6000" b="1" dirty="0" smtClean="0"/>
              <a:t>VaM</a:t>
            </a:r>
            <a:r>
              <a:rPr lang="sk-SK" sz="6000" b="1" dirty="0" smtClean="0">
                <a:solidFill>
                  <a:schemeClr val="bg1"/>
                </a:solidFill>
              </a:rPr>
              <a:t>oRs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Google "Self-Driving </a:t>
            </a:r>
            <a:r>
              <a:rPr lang="en-US" b="1" dirty="0" smtClean="0">
                <a:solidFill>
                  <a:schemeClr val="bg1"/>
                </a:solidFill>
              </a:rPr>
              <a:t>Car”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7920880" cy="18002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2009 – Sebastian Thrunn</a:t>
            </a:r>
          </a:p>
          <a:p>
            <a:r>
              <a:rPr lang="sk-SK" sz="4400" b="1" dirty="0" smtClean="0">
                <a:solidFill>
                  <a:schemeClr val="bg1"/>
                </a:solidFill>
              </a:rPr>
              <a:t>6 krokov k určeniu ďalšej akcie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Google Se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144000" cy="434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Tesla Motors </a:t>
            </a:r>
            <a:r>
              <a:rPr lang="sv-SE" b="1" dirty="0" smtClean="0">
                <a:solidFill>
                  <a:schemeClr val="bg1"/>
                </a:solidFill>
              </a:rPr>
              <a:t>– </a:t>
            </a:r>
            <a:r>
              <a:rPr lang="sk-SK" b="1" dirty="0" smtClean="0">
                <a:solidFill>
                  <a:schemeClr val="bg1"/>
                </a:solidFill>
              </a:rPr>
              <a:t/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Model </a:t>
            </a:r>
            <a:r>
              <a:rPr lang="sv-SE" b="1" dirty="0">
                <a:solidFill>
                  <a:schemeClr val="bg1"/>
                </a:solidFill>
              </a:rPr>
              <a:t>S/Model X/Model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Vývoj od 2014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 roku 2016 všetky S/X/3 plne automatizované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7.5.2016 – Josha Brown, prvé úmrtie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esla Mot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5114" y="3429000"/>
            <a:ext cx="593888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Uber</a:t>
            </a:r>
            <a:r>
              <a:rPr lang="en-US" b="1" dirty="0">
                <a:solidFill>
                  <a:schemeClr val="bg1"/>
                </a:solidFill>
              </a:rPr>
              <a:t> + Ford - Pittsburgh Taxi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September 2016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14 vozidiel Ford Fusion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Dve dohliadajúce osoby na plynulú jazdu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ittsburgh Uber Tes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Použité technológie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Radar</a:t>
            </a:r>
          </a:p>
          <a:p>
            <a:r>
              <a:rPr lang="sk-SK" sz="4400" b="1" dirty="0" smtClean="0">
                <a:solidFill>
                  <a:schemeClr val="bg1"/>
                </a:solidFill>
              </a:rPr>
              <a:t>Lidar</a:t>
            </a:r>
          </a:p>
          <a:p>
            <a:r>
              <a:rPr lang="sk-SK" sz="4400" b="1" dirty="0" smtClean="0">
                <a:solidFill>
                  <a:schemeClr val="bg1"/>
                </a:solidFill>
              </a:rPr>
              <a:t>Kamery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738536" cy="92211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92D050"/>
                </a:solidFill>
              </a:rPr>
              <a:t>Radar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139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Využitie umelej inteligencie v autonómnych vozidlách</vt:lpstr>
      <vt:lpstr>Zmysel autonómnych áut</vt:lpstr>
      <vt:lpstr>História</vt:lpstr>
      <vt:lpstr>VaMoRs</vt:lpstr>
      <vt:lpstr>Google "Self-Driving Car”</vt:lpstr>
      <vt:lpstr>Tesla Motors –  Model S/Model X/Model 3</vt:lpstr>
      <vt:lpstr>Uber + Ford - Pittsburgh Taxi</vt:lpstr>
      <vt:lpstr>Použité technológie</vt:lpstr>
      <vt:lpstr>Radar</vt:lpstr>
      <vt:lpstr>Lidar</vt:lpstr>
      <vt:lpstr>Kamera</vt:lpstr>
      <vt:lpstr>Etická dilema autonómnych áut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Využitie umelej inteligencie v autonómnych vozidlách</dc:title>
  <dc:creator>Skelo</dc:creator>
  <cp:lastModifiedBy>Skelo</cp:lastModifiedBy>
  <cp:revision>9</cp:revision>
  <dcterms:created xsi:type="dcterms:W3CDTF">2016-12-05T19:21:52Z</dcterms:created>
  <dcterms:modified xsi:type="dcterms:W3CDTF">2016-12-05T20:28:55Z</dcterms:modified>
</cp:coreProperties>
</file>